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handoutMasterIdLst>
    <p:handoutMasterId r:id="rId5"/>
  </p:handoutMasterIdLst>
  <p:sldIdLst>
    <p:sldId id="264" r:id="rId2"/>
    <p:sldId id="265" r:id="rId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874" autoAdjust="0"/>
  </p:normalViewPr>
  <p:slideViewPr>
    <p:cSldViewPr snapToGrid="0">
      <p:cViewPr>
        <p:scale>
          <a:sx n="105" d="100"/>
          <a:sy n="105" d="100"/>
        </p:scale>
        <p:origin x="120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2032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718CF-7C7D-40F6-B804-1425BF08E0A4}" type="datetimeFigureOut">
              <a:rPr lang="fr-CH" smtClean="0"/>
              <a:t>09.10.2017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AC155-AEC3-4480-A7BD-F58B152E7D2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1640943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30655-5AB8-4A1A-A21B-80D698ED1518}" type="datetimeFigureOut">
              <a:rPr lang="fr-CH" smtClean="0"/>
              <a:t>09.10.2017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7B20-8E5E-4CC5-95BB-4F15E84111DE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9003060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e_centre-de-formation-UP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71766565"/>
              </p:ext>
            </p:extLst>
          </p:nvPr>
        </p:nvGraphicFramePr>
        <p:xfrm>
          <a:off x="0" y="6129871"/>
          <a:ext cx="12192002" cy="824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0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3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95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4089">
                <a:tc>
                  <a:txBody>
                    <a:bodyPr/>
                    <a:lstStyle/>
                    <a:p>
                      <a:endParaRPr lang="fr-CH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CH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</a:t>
                      </a:r>
                      <a:r>
                        <a:rPr lang="fr-CH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 titre de votre présentation</a:t>
                      </a:r>
                      <a:endParaRPr lang="fr-CH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CH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H" sz="14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Image 16" descr="Logo_CFUG.bmp"/>
          <p:cNvPicPr/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049" y="6281484"/>
            <a:ext cx="1761785" cy="49531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76265" y="6366514"/>
            <a:ext cx="603504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B52AFD7-C304-4CE3-B93E-4D738F3558BF}" type="slidenum">
              <a:rPr lang="fr-CH" smtClean="0"/>
              <a:pPr/>
              <a:t>‹N°›</a:t>
            </a:fld>
            <a:endParaRPr lang="fr-CH" dirty="0"/>
          </a:p>
        </p:txBody>
      </p:sp>
      <p:pic>
        <p:nvPicPr>
          <p:cNvPr id="6" name="Image 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568" y="6387151"/>
            <a:ext cx="1024445" cy="38964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46" y="6300765"/>
            <a:ext cx="1153786" cy="4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97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7696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3660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8726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7653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6445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1687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224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52555" y="4809773"/>
            <a:ext cx="2743200" cy="365125"/>
          </a:xfrm>
        </p:spPr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8667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9372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204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2AFD7-C304-4CE3-B93E-4D738F3558B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9396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pPr/>
              <a:t>1</a:t>
            </a:fld>
            <a:endParaRPr lang="fr-CH" dirty="0"/>
          </a:p>
        </p:txBody>
      </p:sp>
      <p:sp>
        <p:nvSpPr>
          <p:cNvPr id="4" name="ZoneTexte 3"/>
          <p:cNvSpPr txBox="1"/>
          <p:nvPr/>
        </p:nvSpPr>
        <p:spPr>
          <a:xfrm>
            <a:off x="1569155" y="530578"/>
            <a:ext cx="98071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Afin de respecter notre charte graphique et correspondre aux critères Eduqua, merci d’utiliser la </a:t>
            </a:r>
            <a:r>
              <a:rPr lang="fr-CH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olice Arial, en taille minimum 24</a:t>
            </a:r>
          </a:p>
          <a:p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Pour modifier le pied de page:</a:t>
            </a:r>
          </a:p>
          <a:p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Onglet affichage</a:t>
            </a:r>
          </a:p>
          <a:p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Masque des diapositives</a:t>
            </a:r>
          </a:p>
          <a:p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Modifier le pied de page</a:t>
            </a:r>
          </a:p>
          <a:p>
            <a:r>
              <a:rPr lang="fr-C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Désactiver le mode masque</a:t>
            </a:r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72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2AFD7-C304-4CE3-B93E-4D738F3558BF}" type="slidenum">
              <a:rPr lang="fr-CH" smtClean="0"/>
              <a:pPr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409334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e_presentation-powerpoint_brevet_16-9.potx" id="{6005CB20-EAA6-4F68-924E-8BC30D4236E6}" vid="{24B5FE18-628F-43C2-8198-4E57130AEFB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Modele_presentation-powerpoint_brevet_16-9</Template>
  <TotalTime>2</TotalTime>
  <Words>45</Words>
  <Application>Microsoft Office PowerPoint</Application>
  <PresentationFormat>Grand écran</PresentationFormat>
  <Paragraphs>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BAUD</dc:creator>
  <cp:lastModifiedBy>BAUD</cp:lastModifiedBy>
  <cp:revision>1</cp:revision>
  <cp:lastPrinted>2015-03-31T17:02:04Z</cp:lastPrinted>
  <dcterms:created xsi:type="dcterms:W3CDTF">2017-10-09T11:22:25Z</dcterms:created>
  <dcterms:modified xsi:type="dcterms:W3CDTF">2017-10-09T11:25:18Z</dcterms:modified>
</cp:coreProperties>
</file>