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handoutMasterIdLst>
    <p:handoutMasterId r:id="rId6"/>
  </p:handoutMasterIdLst>
  <p:sldIdLst>
    <p:sldId id="264" r:id="rId2"/>
    <p:sldId id="265" r:id="rId3"/>
    <p:sldId id="266" r:id="rId4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88" autoAdjust="0"/>
    <p:restoredTop sz="86386" autoAdjust="0"/>
  </p:normalViewPr>
  <p:slideViewPr>
    <p:cSldViewPr snapToGrid="0">
      <p:cViewPr varScale="1">
        <p:scale>
          <a:sx n="96" d="100"/>
          <a:sy n="96" d="100"/>
        </p:scale>
        <p:origin x="47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032" y="8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718CF-7C7D-40F6-B804-1425BF08E0A4}" type="datetimeFigureOut">
              <a:rPr lang="fr-CH" smtClean="0"/>
              <a:t>22.05.2017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7AC155-AEC3-4480-A7BD-F58B152E7D2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16409435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30655-5AB8-4A1A-A21B-80D698ED1518}" type="datetimeFigureOut">
              <a:rPr lang="fr-CH" smtClean="0"/>
              <a:t>22.05.2017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E7B20-8E5E-4CC5-95BB-4F15E84111D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9003060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dele_Centre-de-formation-UP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au 6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23718871"/>
              </p:ext>
            </p:extLst>
          </p:nvPr>
        </p:nvGraphicFramePr>
        <p:xfrm>
          <a:off x="0" y="6345936"/>
          <a:ext cx="9144002" cy="645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29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3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5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5521">
                <a:tc>
                  <a:txBody>
                    <a:bodyPr/>
                    <a:lstStyle/>
                    <a:p>
                      <a:endParaRPr lang="fr-CH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fr-FR" sz="1400" b="0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Brevet fédéral de diagnosticien d’automobiles </a:t>
                      </a:r>
                      <a:endParaRPr lang="fr-CH" sz="1400" b="0" kern="1200" dirty="0" smtClean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fr-FR" sz="1400" b="1" kern="12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Module Z3  - Système d’assistance à la conduite</a:t>
                      </a:r>
                      <a:endParaRPr lang="fr-CH" sz="1400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CH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CH" sz="1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7" name="Image 16" descr="Logo_CFUG.bmp"/>
          <p:cNvPicPr/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9471" y="6441497"/>
            <a:ext cx="1647875" cy="46350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34699" y="6492773"/>
            <a:ext cx="609948" cy="365125"/>
          </a:xfrm>
          <a:noFill/>
        </p:spPr>
        <p:txBody>
          <a:bodyPr/>
          <a:lstStyle>
            <a:lvl1pPr>
              <a:defRPr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B52AFD7-C304-4CE3-B93E-4D738F3558BF}" type="slidenum">
              <a:rPr lang="fr-CH" smtClean="0"/>
              <a:pPr/>
              <a:t>‹N°›</a:t>
            </a:fld>
            <a:endParaRPr lang="fr-CH" dirty="0"/>
          </a:p>
        </p:txBody>
      </p:sp>
      <p:pic>
        <p:nvPicPr>
          <p:cNvPr id="6" name="Image 5"/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666" y="6534150"/>
            <a:ext cx="884555" cy="32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97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87263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76532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64456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16871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42242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339416" y="4809774"/>
            <a:ext cx="2057400" cy="365125"/>
          </a:xfrm>
        </p:spPr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86671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93728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9204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76968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36606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2AFD7-C304-4CE3-B93E-4D738F3558BF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939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pPr/>
              <a:t>1</a:t>
            </a:fld>
            <a:endParaRPr lang="fr-CH" dirty="0"/>
          </a:p>
        </p:txBody>
      </p:sp>
      <p:sp>
        <p:nvSpPr>
          <p:cNvPr id="4" name="ZoneTexte 3"/>
          <p:cNvSpPr txBox="1"/>
          <p:nvPr/>
        </p:nvSpPr>
        <p:spPr>
          <a:xfrm>
            <a:off x="45155" y="530578"/>
            <a:ext cx="889061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>
                <a:latin typeface="Arial" panose="020B0604020202020204" pitchFamily="34" charset="0"/>
                <a:cs typeface="Arial" panose="020B0604020202020204" pitchFamily="34" charset="0"/>
              </a:rPr>
              <a:t>Afin de respecter notre charte graphique et correspondre aux critères Eduqua, merci d’utiliser la police Arial, en taille minimum 24</a:t>
            </a:r>
          </a:p>
          <a:p>
            <a:endParaRPr lang="fr-CH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H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CH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CH" sz="2400" b="1" dirty="0">
                <a:latin typeface="Arial" panose="020B0604020202020204" pitchFamily="34" charset="0"/>
                <a:cs typeface="Arial" panose="020B0604020202020204" pitchFamily="34" charset="0"/>
              </a:rPr>
              <a:t>Pour modifier le pied de page:</a:t>
            </a:r>
          </a:p>
          <a:p>
            <a:r>
              <a:rPr lang="fr-CH" sz="2400" dirty="0">
                <a:latin typeface="Arial" panose="020B0604020202020204" pitchFamily="34" charset="0"/>
                <a:cs typeface="Arial" panose="020B0604020202020204" pitchFamily="34" charset="0"/>
              </a:rPr>
              <a:t>Onglet affichage</a:t>
            </a:r>
          </a:p>
          <a:p>
            <a:r>
              <a:rPr lang="fr-CH" sz="2400" dirty="0">
                <a:latin typeface="Arial" panose="020B0604020202020204" pitchFamily="34" charset="0"/>
                <a:cs typeface="Arial" panose="020B0604020202020204" pitchFamily="34" charset="0"/>
              </a:rPr>
              <a:t>Masque des diapositives</a:t>
            </a:r>
          </a:p>
          <a:p>
            <a:r>
              <a:rPr lang="fr-CH" sz="2400" dirty="0">
                <a:latin typeface="Arial" panose="020B0604020202020204" pitchFamily="34" charset="0"/>
                <a:cs typeface="Arial" panose="020B0604020202020204" pitchFamily="34" charset="0"/>
              </a:rPr>
              <a:t>Modifier le pied de page</a:t>
            </a:r>
          </a:p>
          <a:p>
            <a:r>
              <a:rPr lang="fr-CH" sz="2400" dirty="0">
                <a:latin typeface="Arial" panose="020B0604020202020204" pitchFamily="34" charset="0"/>
                <a:cs typeface="Arial" panose="020B0604020202020204" pitchFamily="34" charset="0"/>
              </a:rPr>
              <a:t>Désactiver le mode masque</a:t>
            </a:r>
          </a:p>
        </p:txBody>
      </p:sp>
    </p:spTree>
    <p:extLst>
      <p:ext uri="{BB962C8B-B14F-4D97-AF65-F5344CB8AC3E}">
        <p14:creationId xmlns:p14="http://schemas.microsoft.com/office/powerpoint/2010/main" val="288972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pPr/>
              <a:t>2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32084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AFD7-C304-4CE3-B93E-4D738F3558BF}" type="slidenum">
              <a:rPr lang="fr-CH" smtClean="0"/>
              <a:pPr/>
              <a:t>3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90311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e_presentation-powerpoint_brevet_4-3.potx" id="{83CA3D95-10EE-4EA6-9561-159BDCB9459E}" vid="{36585A26-E5C6-4722-A545-08FF2EC20C70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46</Words>
  <Application>Microsoft Office PowerPoint</Application>
  <PresentationFormat>Affichage à l'écran (4:3)</PresentationFormat>
  <Paragraphs>12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BAUD</dc:creator>
  <cp:lastModifiedBy>BAUD</cp:lastModifiedBy>
  <cp:revision>29</cp:revision>
  <cp:lastPrinted>2015-03-31T17:02:04Z</cp:lastPrinted>
  <dcterms:created xsi:type="dcterms:W3CDTF">2015-03-31T15:13:49Z</dcterms:created>
  <dcterms:modified xsi:type="dcterms:W3CDTF">2017-05-22T08:13:08Z</dcterms:modified>
</cp:coreProperties>
</file>